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85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4A936-DA90-419D-AB92-1E292A4276F9}" type="datetimeFigureOut">
              <a:rPr lang="ru-RU" smtClean="0"/>
              <a:t>10.09.2013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EF910-BA83-4383-83F6-E4D134BE19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8429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4A936-DA90-419D-AB92-1E292A4276F9}" type="datetimeFigureOut">
              <a:rPr lang="ru-RU" smtClean="0"/>
              <a:t>10.09.2013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EF910-BA83-4383-83F6-E4D134BE19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2799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4A936-DA90-419D-AB92-1E292A4276F9}" type="datetimeFigureOut">
              <a:rPr lang="ru-RU" smtClean="0"/>
              <a:t>10.09.2013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EF910-BA83-4383-83F6-E4D134BE19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0720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4A936-DA90-419D-AB92-1E292A4276F9}" type="datetimeFigureOut">
              <a:rPr lang="ru-RU" smtClean="0"/>
              <a:t>10.09.2013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EF910-BA83-4383-83F6-E4D134BE19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4595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4A936-DA90-419D-AB92-1E292A4276F9}" type="datetimeFigureOut">
              <a:rPr lang="ru-RU" smtClean="0"/>
              <a:t>10.09.2013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EF910-BA83-4383-83F6-E4D134BE19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2493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4A936-DA90-419D-AB92-1E292A4276F9}" type="datetimeFigureOut">
              <a:rPr lang="ru-RU" smtClean="0"/>
              <a:t>10.09.2013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EF910-BA83-4383-83F6-E4D134BE19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885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4A936-DA90-419D-AB92-1E292A4276F9}" type="datetimeFigureOut">
              <a:rPr lang="ru-RU" smtClean="0"/>
              <a:t>10.09.2013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EF910-BA83-4383-83F6-E4D134BE19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5461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4A936-DA90-419D-AB92-1E292A4276F9}" type="datetimeFigureOut">
              <a:rPr lang="ru-RU" smtClean="0"/>
              <a:t>10.09.2013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EF910-BA83-4383-83F6-E4D134BE19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7795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4A936-DA90-419D-AB92-1E292A4276F9}" type="datetimeFigureOut">
              <a:rPr lang="ru-RU" smtClean="0"/>
              <a:t>10.09.2013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EF910-BA83-4383-83F6-E4D134BE19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9911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4A936-DA90-419D-AB92-1E292A4276F9}" type="datetimeFigureOut">
              <a:rPr lang="ru-RU" smtClean="0"/>
              <a:t>10.09.2013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EF910-BA83-4383-83F6-E4D134BE19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517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4A936-DA90-419D-AB92-1E292A4276F9}" type="datetimeFigureOut">
              <a:rPr lang="ru-RU" smtClean="0"/>
              <a:t>10.09.2013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EF910-BA83-4383-83F6-E4D134BE19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7188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A4A936-DA90-419D-AB92-1E292A4276F9}" type="datetimeFigureOut">
              <a:rPr lang="ru-RU" smtClean="0"/>
              <a:t>10.09.2013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2EF910-BA83-4383-83F6-E4D134BE19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0413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1000"/>
                    </a14:imgEffect>
                    <a14:imgEffect>
                      <a14:saturation sat="80000"/>
                    </a14:imgEffect>
                    <a14:imgEffect>
                      <a14:brightnessContrast contrast="-5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72" y="332656"/>
            <a:ext cx="7308811" cy="4307630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  <a:effectLst>
            <a:glow rad="63500">
              <a:schemeClr val="tx2">
                <a:lumMod val="75000"/>
                <a:alpha val="40000"/>
              </a:schemeClr>
            </a:glow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B/>
          </a:sp3d>
        </p:spPr>
      </p:pic>
      <p:sp>
        <p:nvSpPr>
          <p:cNvPr id="6" name="Прямоугольник 5"/>
          <p:cNvSpPr/>
          <p:nvPr/>
        </p:nvSpPr>
        <p:spPr>
          <a:xfrm>
            <a:off x="719572" y="332656"/>
            <a:ext cx="7380820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Европейский </a:t>
            </a:r>
            <a:r>
              <a:rPr lang="ru-RU" sz="5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релакс</a:t>
            </a:r>
            <a:endParaRPr lang="ru-RU" sz="5400" b="1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r>
              <a:rPr lang="ru-RU" sz="28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  </a:t>
            </a:r>
            <a:r>
              <a:rPr lang="ru-RU" sz="28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●Отдых в лучших санаториях Беларуси</a:t>
            </a:r>
          </a:p>
          <a:p>
            <a:r>
              <a:rPr lang="ru-RU" sz="28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  ● Экскурсионные туры по Беларуси:</a:t>
            </a:r>
          </a:p>
          <a:p>
            <a:r>
              <a:rPr lang="ru-RU" sz="28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            ▪ для организованных групп</a:t>
            </a:r>
          </a:p>
          <a:p>
            <a:r>
              <a:rPr lang="ru-RU" sz="28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            ▪ для индивидуальных туристов</a:t>
            </a:r>
          </a:p>
          <a:p>
            <a:r>
              <a:rPr lang="ru-RU" sz="20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Адрес: г. Брест, ул. К. Маркса, 81</a:t>
            </a:r>
          </a:p>
          <a:p>
            <a:r>
              <a:rPr lang="ru-RU" sz="20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Тел.: (80162) 20-50-61</a:t>
            </a:r>
          </a:p>
          <a:p>
            <a:r>
              <a:rPr lang="ru-RU" sz="20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График работы: </a:t>
            </a:r>
            <a:r>
              <a:rPr lang="ru-RU" sz="20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Пн-Пт</a:t>
            </a:r>
            <a:r>
              <a:rPr lang="ru-RU" sz="20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0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– </a:t>
            </a:r>
            <a:r>
              <a:rPr lang="ru-RU" sz="20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8.30-17.30</a:t>
            </a:r>
            <a:endParaRPr lang="ru-RU" sz="2000" b="1" i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r"/>
            <a:r>
              <a:rPr lang="ru-RU" sz="2000" b="1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Умеренные цены и качество оказываемых    </a:t>
            </a:r>
          </a:p>
          <a:p>
            <a:r>
              <a:rPr lang="ru-RU" sz="2000" b="1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                                                                                                                 услуг.</a:t>
            </a:r>
          </a:p>
          <a:p>
            <a:pPr algn="ctr"/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0393098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59</Words>
  <Application>Microsoft Office PowerPoint</Application>
  <PresentationFormat>Экран (4:3)</PresentationFormat>
  <Paragraphs>10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</dc:creator>
  <cp:lastModifiedBy>Hp</cp:lastModifiedBy>
  <cp:revision>11</cp:revision>
  <dcterms:created xsi:type="dcterms:W3CDTF">2013-07-13T06:20:40Z</dcterms:created>
  <dcterms:modified xsi:type="dcterms:W3CDTF">2013-09-10T09:59:53Z</dcterms:modified>
</cp:coreProperties>
</file>